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61" d="100"/>
          <a:sy n="61" d="100"/>
        </p:scale>
        <p:origin x="-2122" y="-6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F6E38B7A-B53E-4896-B9E8-41B28FDA1178}" type="datetimeFigureOut">
              <a:rPr lang="en-US" smtClean="0"/>
              <a:pPr/>
              <a:t>4/9/2021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06A3F33C-110E-44D1-8FEE-3BD9ED28AE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08626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4275" y="698500"/>
            <a:ext cx="46545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3F33C-110E-44D1-8FEE-3BD9ED28AE9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01D25-35CE-4400-B3A6-15CDC5C59090}" type="datetimeFigureOut">
              <a:rPr lang="en-US" smtClean="0"/>
              <a:pPr/>
              <a:t>4/9/2021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857C-EA6E-4571-823A-80CE8075F5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01D25-35CE-4400-B3A6-15CDC5C59090}" type="datetimeFigureOut">
              <a:rPr lang="en-US" smtClean="0"/>
              <a:pPr/>
              <a:t>4/9/2021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857C-EA6E-4571-823A-80CE8075F5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01D25-35CE-4400-B3A6-15CDC5C59090}" type="datetimeFigureOut">
              <a:rPr lang="en-US" smtClean="0"/>
              <a:pPr/>
              <a:t>4/9/2021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857C-EA6E-4571-823A-80CE8075F5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2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01D25-35CE-4400-B3A6-15CDC5C59090}" type="datetimeFigureOut">
              <a:rPr lang="en-US" smtClean="0"/>
              <a:pPr/>
              <a:t>4/9/2021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857C-EA6E-4571-823A-80CE8075F5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01D25-35CE-4400-B3A6-15CDC5C59090}" type="datetimeFigureOut">
              <a:rPr lang="en-US" smtClean="0"/>
              <a:pPr/>
              <a:t>4/9/2021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857C-EA6E-4571-823A-80CE8075F5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01D25-35CE-4400-B3A6-15CDC5C59090}" type="datetimeFigureOut">
              <a:rPr lang="en-US" smtClean="0"/>
              <a:pPr/>
              <a:t>4/9/2021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857C-EA6E-4571-823A-80CE8075F5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01D25-35CE-4400-B3A6-15CDC5C59090}" type="datetimeFigureOut">
              <a:rPr lang="en-US" smtClean="0"/>
              <a:pPr/>
              <a:t>4/9/2021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857C-EA6E-4571-823A-80CE8075F5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01D25-35CE-4400-B3A6-15CDC5C59090}" type="datetimeFigureOut">
              <a:rPr lang="en-US" smtClean="0"/>
              <a:pPr/>
              <a:t>4/9/2021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857C-EA6E-4571-823A-80CE8075F5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01D25-35CE-4400-B3A6-15CDC5C59090}" type="datetimeFigureOut">
              <a:rPr lang="en-US" smtClean="0"/>
              <a:pPr/>
              <a:t>4/9/2021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857C-EA6E-4571-823A-80CE8075F5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01D25-35CE-4400-B3A6-15CDC5C59090}" type="datetimeFigureOut">
              <a:rPr lang="en-US" smtClean="0"/>
              <a:pPr/>
              <a:t>4/9/2021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857C-EA6E-4571-823A-80CE8075F5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49" y="366713"/>
            <a:ext cx="1543051" cy="7800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1" y="366713"/>
            <a:ext cx="4476751" cy="7800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01D25-35CE-4400-B3A6-15CDC5C59090}" type="datetimeFigureOut">
              <a:rPr lang="en-US" smtClean="0"/>
              <a:pPr/>
              <a:t>4/9/2021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857C-EA6E-4571-823A-80CE8075F5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01D25-35CE-4400-B3A6-15CDC5C59090}" type="datetimeFigureOut">
              <a:rPr lang="en-US" smtClean="0"/>
              <a:pPr/>
              <a:t>4/9/2021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1857C-EA6E-4571-823A-80CE8075F54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/>
          <p:cNvSpPr>
            <a:spLocks noGrp="1"/>
          </p:cNvSpPr>
          <p:nvPr>
            <p:ph sz="half" idx="2"/>
          </p:nvPr>
        </p:nvSpPr>
        <p:spPr>
          <a:xfrm>
            <a:off x="457201" y="4114800"/>
            <a:ext cx="4040188" cy="2011363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28600" y="3886200"/>
            <a:ext cx="861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>
                <a:solidFill>
                  <a:schemeClr val="tx2"/>
                </a:solidFill>
                <a:latin typeface="Bradley Hand ITC" pitchFamily="66" charset="0"/>
              </a:rPr>
              <a:t>Join us in supporting Child Abuse Prevention Awareness and turning the communities “Blue” . </a:t>
            </a:r>
          </a:p>
          <a:p>
            <a:pPr algn="ctr"/>
            <a:r>
              <a:rPr lang="en-US" sz="2000" b="1" i="1" dirty="0" smtClean="0">
                <a:solidFill>
                  <a:schemeClr val="tx2"/>
                </a:solidFill>
                <a:latin typeface="Bradley Hand ITC" pitchFamily="66" charset="0"/>
              </a:rPr>
              <a:t>Community Vendors, Light refreshments, &amp; much more…… </a:t>
            </a:r>
            <a:endParaRPr lang="en-US" sz="2000" b="1" i="1" dirty="0">
              <a:solidFill>
                <a:schemeClr val="tx2"/>
              </a:solidFill>
              <a:latin typeface="Bradley Hand ITC" pitchFamily="66" charset="0"/>
            </a:endParaRPr>
          </a:p>
        </p:txBody>
      </p:sp>
      <p:pic>
        <p:nvPicPr>
          <p:cNvPr id="1036" name="Picture 12" descr="C:\Users\juliem\AppData\Local\Microsoft\Windows\Temporary Internet Files\Content.IE5\78MHC2R3\Childabuse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876182">
            <a:off x="8170445" y="424170"/>
            <a:ext cx="767036" cy="1055707"/>
          </a:xfrm>
          <a:prstGeom prst="rect">
            <a:avLst/>
          </a:prstGeom>
          <a:noFill/>
        </p:spPr>
      </p:pic>
      <p:sp>
        <p:nvSpPr>
          <p:cNvPr id="24" name="Rectangle 23"/>
          <p:cNvSpPr/>
          <p:nvPr/>
        </p:nvSpPr>
        <p:spPr>
          <a:xfrm>
            <a:off x="533400" y="304800"/>
            <a:ext cx="845820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CCISD/CCHS and ZCCWB </a:t>
            </a:r>
            <a:br>
              <a:rPr lang="en-US" sz="1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</a:br>
            <a:r>
              <a:rPr lang="en-US" sz="1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3</a:t>
            </a:r>
            <a:r>
              <a:rPr lang="en-US" sz="1400" b="1" spc="50" baseline="3000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rd</a:t>
            </a:r>
            <a:r>
              <a:rPr lang="en-US" sz="1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Community Drive Thru Event</a:t>
            </a:r>
            <a:br>
              <a:rPr lang="en-US" sz="1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</a:br>
            <a:r>
              <a:rPr lang="en-US" sz="1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Observation of April’s Child Abuse Prevention Awareness </a:t>
            </a:r>
          </a:p>
          <a:p>
            <a:pPr algn="ctr"/>
            <a:r>
              <a:rPr lang="en-US" sz="1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“Adopt A Pinwheel/Pinwheel Garden” </a:t>
            </a:r>
          </a:p>
          <a:p>
            <a:pPr algn="ctr"/>
            <a:r>
              <a:rPr lang="en-US" dirty="0" smtClean="0"/>
              <a:t>Date/Time</a:t>
            </a:r>
            <a:r>
              <a:rPr lang="en-US" smtClean="0"/>
              <a:t>:  </a:t>
            </a:r>
            <a:r>
              <a:rPr lang="en-US" smtClean="0"/>
              <a:t>Friday, </a:t>
            </a:r>
            <a:r>
              <a:rPr lang="en-US" dirty="0" smtClean="0"/>
              <a:t>April  30, 2021   p.m. 5:30 p.m. to 7:00 </a:t>
            </a:r>
            <a:r>
              <a:rPr lang="en-US" dirty="0" err="1" smtClean="0"/>
              <a:t>p.m</a:t>
            </a:r>
            <a:endParaRPr lang="en-US" dirty="0" smtClean="0"/>
          </a:p>
          <a:p>
            <a:pPr algn="ctr"/>
            <a:r>
              <a:rPr lang="en-US" dirty="0" smtClean="0"/>
              <a:t>        Where:  Crystal City High School Parking Lot    </a:t>
            </a:r>
          </a:p>
          <a:p>
            <a:pPr algn="ctr"/>
            <a:r>
              <a:rPr lang="en-US" dirty="0" smtClean="0"/>
              <a:t> 1101 N. 11</a:t>
            </a:r>
            <a:r>
              <a:rPr lang="en-US" baseline="30000" dirty="0" smtClean="0"/>
              <a:t>th</a:t>
            </a:r>
            <a:r>
              <a:rPr lang="en-US" dirty="0" smtClean="0"/>
              <a:t> Avenue</a:t>
            </a:r>
          </a:p>
          <a:p>
            <a:pPr algn="ctr"/>
            <a:r>
              <a:rPr lang="en-US" dirty="0" smtClean="0"/>
              <a:t>    Crystal City , Texas</a:t>
            </a: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</p:txBody>
      </p:sp>
      <p:sp>
        <p:nvSpPr>
          <p:cNvPr id="1028" name="AutoShape 4" descr="Prevention with a Purpos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Prevention with a Purpos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9" descr="C:\Users\juliem\AppData\Local\Microsoft\Windows\Temporary Internet Files\Content.IE5\VI8BKAIK\6947994178_5db96579f0_z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4876800"/>
            <a:ext cx="8763000" cy="1798320"/>
          </a:xfrm>
          <a:prstGeom prst="rect">
            <a:avLst/>
          </a:prstGeom>
          <a:noFill/>
        </p:spPr>
      </p:pic>
      <p:pic>
        <p:nvPicPr>
          <p:cNvPr id="26" name="Picture 12" descr="C:\Users\juliem\AppData\Local\Microsoft\Windows\Temporary Internet Files\Content.IE5\78MHC2R3\Childabuse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876182">
            <a:off x="206518" y="500369"/>
            <a:ext cx="767036" cy="1055707"/>
          </a:xfrm>
          <a:prstGeom prst="rect">
            <a:avLst/>
          </a:prstGeom>
          <a:noFill/>
        </p:spPr>
      </p:pic>
      <p:pic>
        <p:nvPicPr>
          <p:cNvPr id="2050" name="Picture 2" descr="Family Servic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0400" y="2895600"/>
            <a:ext cx="3200400" cy="904876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3733800" y="2438400"/>
            <a:ext cx="21259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Featured Agency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cnic-fly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picnic-flyer</Template>
  <TotalTime>0</TotalTime>
  <Words>32</Words>
  <Application>Microsoft Office PowerPoint</Application>
  <PresentationFormat>On-screen Show (4:3)</PresentationFormat>
  <Paragraphs>12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picnic-flyer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2013-04-09T20:18:41Z</dcterms:created>
  <dcterms:modified xsi:type="dcterms:W3CDTF">2021-04-09T18:44:28Z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TC300054651033</vt:lpwstr>
  </property>
</Properties>
</file>